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59"/>
  </p:notesMasterIdLst>
  <p:handoutMasterIdLst>
    <p:handoutMasterId r:id="rId360"/>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936" r:id="rId61"/>
    <p:sldId id="938" r:id="rId62"/>
    <p:sldId id="942" r:id="rId63"/>
    <p:sldId id="943" r:id="rId64"/>
    <p:sldId id="944" r:id="rId65"/>
    <p:sldId id="946" r:id="rId66"/>
    <p:sldId id="948" r:id="rId67"/>
    <p:sldId id="949" r:id="rId68"/>
    <p:sldId id="1333" r:id="rId69"/>
    <p:sldId id="1334" r:id="rId70"/>
    <p:sldId id="1332" r:id="rId71"/>
    <p:sldId id="950" r:id="rId72"/>
    <p:sldId id="952" r:id="rId73"/>
    <p:sldId id="953" r:id="rId74"/>
    <p:sldId id="954" r:id="rId75"/>
    <p:sldId id="955" r:id="rId76"/>
    <p:sldId id="956" r:id="rId77"/>
    <p:sldId id="957" r:id="rId78"/>
    <p:sldId id="958" r:id="rId79"/>
    <p:sldId id="959" r:id="rId80"/>
    <p:sldId id="960" r:id="rId81"/>
    <p:sldId id="963" r:id="rId82"/>
    <p:sldId id="964" r:id="rId83"/>
    <p:sldId id="966" r:id="rId84"/>
    <p:sldId id="962" r:id="rId85"/>
    <p:sldId id="1336" r:id="rId86"/>
    <p:sldId id="1337" r:id="rId87"/>
    <p:sldId id="1338" r:id="rId88"/>
    <p:sldId id="1339" r:id="rId89"/>
    <p:sldId id="967" r:id="rId90"/>
    <p:sldId id="968" r:id="rId91"/>
    <p:sldId id="1341" r:id="rId92"/>
    <p:sldId id="1342" r:id="rId93"/>
    <p:sldId id="1340" r:id="rId94"/>
    <p:sldId id="981" r:id="rId95"/>
    <p:sldId id="982" r:id="rId96"/>
    <p:sldId id="980" r:id="rId97"/>
    <p:sldId id="983" r:id="rId98"/>
    <p:sldId id="969" r:id="rId99"/>
    <p:sldId id="970" r:id="rId100"/>
    <p:sldId id="971" r:id="rId101"/>
    <p:sldId id="972" r:id="rId102"/>
    <p:sldId id="1343" r:id="rId103"/>
    <p:sldId id="973" r:id="rId104"/>
    <p:sldId id="975" r:id="rId105"/>
    <p:sldId id="976" r:id="rId106"/>
    <p:sldId id="984" r:id="rId107"/>
    <p:sldId id="985" r:id="rId108"/>
    <p:sldId id="986" r:id="rId109"/>
    <p:sldId id="987" r:id="rId110"/>
    <p:sldId id="988" r:id="rId111"/>
    <p:sldId id="977" r:id="rId112"/>
    <p:sldId id="978" r:id="rId113"/>
    <p:sldId id="979" r:id="rId114"/>
    <p:sldId id="990" r:id="rId115"/>
    <p:sldId id="989" r:id="rId116"/>
    <p:sldId id="991" r:id="rId117"/>
    <p:sldId id="992" r:id="rId118"/>
    <p:sldId id="993" r:id="rId119"/>
    <p:sldId id="994" r:id="rId120"/>
    <p:sldId id="995" r:id="rId121"/>
    <p:sldId id="996" r:id="rId122"/>
    <p:sldId id="997" r:id="rId123"/>
    <p:sldId id="998" r:id="rId124"/>
    <p:sldId id="999" r:id="rId125"/>
    <p:sldId id="1016" r:id="rId126"/>
    <p:sldId id="1017" r:id="rId127"/>
    <p:sldId id="1018" r:id="rId128"/>
    <p:sldId id="1019" r:id="rId129"/>
    <p:sldId id="1020" r:id="rId130"/>
    <p:sldId id="1021" r:id="rId131"/>
    <p:sldId id="1023" r:id="rId132"/>
    <p:sldId id="1024" r:id="rId133"/>
    <p:sldId id="1025" r:id="rId134"/>
    <p:sldId id="1026" r:id="rId135"/>
    <p:sldId id="1027" r:id="rId136"/>
    <p:sldId id="1028" r:id="rId137"/>
    <p:sldId id="1029" r:id="rId138"/>
    <p:sldId id="1030" r:id="rId139"/>
    <p:sldId id="1031" r:id="rId140"/>
    <p:sldId id="1032" r:id="rId141"/>
    <p:sldId id="1033" r:id="rId142"/>
    <p:sldId id="1034" r:id="rId143"/>
    <p:sldId id="1035" r:id="rId144"/>
    <p:sldId id="1036" r:id="rId145"/>
    <p:sldId id="1037" r:id="rId146"/>
    <p:sldId id="1039" r:id="rId147"/>
    <p:sldId id="1040" r:id="rId148"/>
    <p:sldId id="1041" r:id="rId149"/>
    <p:sldId id="1042" r:id="rId150"/>
    <p:sldId id="1043" r:id="rId151"/>
    <p:sldId id="1044" r:id="rId152"/>
    <p:sldId id="1045" r:id="rId153"/>
    <p:sldId id="1046" r:id="rId154"/>
    <p:sldId id="1047" r:id="rId155"/>
    <p:sldId id="1048" r:id="rId156"/>
    <p:sldId id="1049" r:id="rId157"/>
    <p:sldId id="1050" r:id="rId158"/>
    <p:sldId id="1051" r:id="rId159"/>
    <p:sldId id="1052" r:id="rId160"/>
    <p:sldId id="1053" r:id="rId161"/>
    <p:sldId id="1054" r:id="rId162"/>
    <p:sldId id="1003" r:id="rId163"/>
    <p:sldId id="1001" r:id="rId164"/>
    <p:sldId id="1002" r:id="rId165"/>
    <p:sldId id="1055" r:id="rId166"/>
    <p:sldId id="1056" r:id="rId167"/>
    <p:sldId id="1062" r:id="rId168"/>
    <p:sldId id="1057" r:id="rId169"/>
    <p:sldId id="1058" r:id="rId170"/>
    <p:sldId id="1059" r:id="rId171"/>
    <p:sldId id="1060" r:id="rId172"/>
    <p:sldId id="1061" r:id="rId173"/>
    <p:sldId id="1063" r:id="rId174"/>
    <p:sldId id="1064" r:id="rId175"/>
    <p:sldId id="1065" r:id="rId176"/>
    <p:sldId id="1066" r:id="rId177"/>
    <p:sldId id="1067" r:id="rId178"/>
    <p:sldId id="1068" r:id="rId179"/>
    <p:sldId id="1069" r:id="rId180"/>
    <p:sldId id="1087" r:id="rId181"/>
    <p:sldId id="1070" r:id="rId182"/>
    <p:sldId id="1071" r:id="rId183"/>
    <p:sldId id="1072" r:id="rId184"/>
    <p:sldId id="1073" r:id="rId185"/>
    <p:sldId id="1074" r:id="rId186"/>
    <p:sldId id="1076" r:id="rId187"/>
    <p:sldId id="1077" r:id="rId188"/>
    <p:sldId id="1078" r:id="rId189"/>
    <p:sldId id="1079" r:id="rId190"/>
    <p:sldId id="1080" r:id="rId191"/>
    <p:sldId id="1081" r:id="rId192"/>
    <p:sldId id="1082" r:id="rId193"/>
    <p:sldId id="1083" r:id="rId194"/>
    <p:sldId id="1084" r:id="rId195"/>
    <p:sldId id="1085" r:id="rId196"/>
    <p:sldId id="1086" r:id="rId197"/>
    <p:sldId id="1088" r:id="rId198"/>
    <p:sldId id="1089" r:id="rId199"/>
    <p:sldId id="1090" r:id="rId200"/>
    <p:sldId id="1091" r:id="rId201"/>
    <p:sldId id="1092" r:id="rId202"/>
    <p:sldId id="1093" r:id="rId203"/>
    <p:sldId id="1094" r:id="rId204"/>
    <p:sldId id="1095" r:id="rId205"/>
    <p:sldId id="1096" r:id="rId206"/>
    <p:sldId id="1097" r:id="rId207"/>
    <p:sldId id="1098" r:id="rId208"/>
    <p:sldId id="1099" r:id="rId209"/>
    <p:sldId id="1101" r:id="rId210"/>
    <p:sldId id="1102" r:id="rId211"/>
    <p:sldId id="1103" r:id="rId212"/>
    <p:sldId id="1104" r:id="rId213"/>
    <p:sldId id="1105" r:id="rId214"/>
    <p:sldId id="1106" r:id="rId215"/>
    <p:sldId id="1107" r:id="rId216"/>
    <p:sldId id="1108" r:id="rId217"/>
    <p:sldId id="1109" r:id="rId218"/>
    <p:sldId id="1110" r:id="rId219"/>
    <p:sldId id="1111" r:id="rId220"/>
    <p:sldId id="1112" r:id="rId221"/>
    <p:sldId id="1113" r:id="rId222"/>
    <p:sldId id="1114" r:id="rId223"/>
    <p:sldId id="1115" r:id="rId224"/>
    <p:sldId id="1116" r:id="rId225"/>
    <p:sldId id="1117" r:id="rId226"/>
    <p:sldId id="1118" r:id="rId227"/>
    <p:sldId id="1119" r:id="rId228"/>
    <p:sldId id="1120" r:id="rId229"/>
    <p:sldId id="1124" r:id="rId230"/>
    <p:sldId id="1121" r:id="rId231"/>
    <p:sldId id="1122" r:id="rId232"/>
    <p:sldId id="1123" r:id="rId233"/>
    <p:sldId id="1004" r:id="rId234"/>
    <p:sldId id="1005" r:id="rId235"/>
    <p:sldId id="1006" r:id="rId236"/>
    <p:sldId id="1125" r:id="rId237"/>
    <p:sldId id="1126" r:id="rId238"/>
    <p:sldId id="1127" r:id="rId239"/>
    <p:sldId id="1128" r:id="rId240"/>
    <p:sldId id="1129" r:id="rId241"/>
    <p:sldId id="1130" r:id="rId242"/>
    <p:sldId id="1131" r:id="rId243"/>
    <p:sldId id="1132" r:id="rId244"/>
    <p:sldId id="1133" r:id="rId245"/>
    <p:sldId id="1134" r:id="rId246"/>
    <p:sldId id="1135" r:id="rId247"/>
    <p:sldId id="1297" r:id="rId248"/>
    <p:sldId id="1298" r:id="rId249"/>
    <p:sldId id="1301" r:id="rId250"/>
    <p:sldId id="1302" r:id="rId251"/>
    <p:sldId id="1303" r:id="rId252"/>
    <p:sldId id="1304" r:id="rId253"/>
    <p:sldId id="1305" r:id="rId254"/>
    <p:sldId id="1306" r:id="rId255"/>
    <p:sldId id="1307" r:id="rId256"/>
    <p:sldId id="1308" r:id="rId257"/>
    <p:sldId id="1309" r:id="rId258"/>
    <p:sldId id="1310" r:id="rId259"/>
    <p:sldId id="1312" r:id="rId260"/>
    <p:sldId id="1313" r:id="rId261"/>
    <p:sldId id="1314" r:id="rId262"/>
    <p:sldId id="1315" r:id="rId263"/>
    <p:sldId id="1316" r:id="rId264"/>
    <p:sldId id="1139" r:id="rId265"/>
    <p:sldId id="1140" r:id="rId266"/>
    <p:sldId id="1317" r:id="rId267"/>
    <p:sldId id="1141" r:id="rId268"/>
    <p:sldId id="1318" r:id="rId269"/>
    <p:sldId id="1320" r:id="rId270"/>
    <p:sldId id="1319" r:id="rId271"/>
    <p:sldId id="1321" r:id="rId272"/>
    <p:sldId id="1322" r:id="rId273"/>
    <p:sldId id="1323" r:id="rId274"/>
    <p:sldId id="1299" r:id="rId275"/>
    <p:sldId id="1143" r:id="rId276"/>
    <p:sldId id="1144" r:id="rId277"/>
    <p:sldId id="1145" r:id="rId278"/>
    <p:sldId id="1146" r:id="rId279"/>
    <p:sldId id="1147" r:id="rId280"/>
    <p:sldId id="1148" r:id="rId281"/>
    <p:sldId id="1149" r:id="rId282"/>
    <p:sldId id="1150" r:id="rId283"/>
    <p:sldId id="1151" r:id="rId284"/>
    <p:sldId id="1152" r:id="rId285"/>
    <p:sldId id="1153" r:id="rId286"/>
    <p:sldId id="1154" r:id="rId287"/>
    <p:sldId id="1155" r:id="rId288"/>
    <p:sldId id="1156" r:id="rId289"/>
    <p:sldId id="1157" r:id="rId290"/>
    <p:sldId id="1158" r:id="rId291"/>
    <p:sldId id="1159" r:id="rId292"/>
    <p:sldId id="1160" r:id="rId293"/>
    <p:sldId id="1161" r:id="rId294"/>
    <p:sldId id="1162" r:id="rId295"/>
    <p:sldId id="1163" r:id="rId296"/>
    <p:sldId id="1164" r:id="rId297"/>
    <p:sldId id="1165" r:id="rId298"/>
    <p:sldId id="1166" r:id="rId299"/>
    <p:sldId id="1167" r:id="rId300"/>
    <p:sldId id="1168" r:id="rId301"/>
    <p:sldId id="1169" r:id="rId302"/>
    <p:sldId id="1170" r:id="rId303"/>
    <p:sldId id="1171" r:id="rId304"/>
    <p:sldId id="1172" r:id="rId305"/>
    <p:sldId id="1173" r:id="rId306"/>
    <p:sldId id="1174" r:id="rId307"/>
    <p:sldId id="1007" r:id="rId308"/>
    <p:sldId id="1008" r:id="rId309"/>
    <p:sldId id="1009" r:id="rId310"/>
    <p:sldId id="1239" r:id="rId311"/>
    <p:sldId id="1240" r:id="rId312"/>
    <p:sldId id="1241" r:id="rId313"/>
    <p:sldId id="1242" r:id="rId314"/>
    <p:sldId id="1243" r:id="rId315"/>
    <p:sldId id="1244" r:id="rId316"/>
    <p:sldId id="1245" r:id="rId317"/>
    <p:sldId id="1254" r:id="rId318"/>
    <p:sldId id="1246" r:id="rId319"/>
    <p:sldId id="1247" r:id="rId320"/>
    <p:sldId id="1248" r:id="rId321"/>
    <p:sldId id="1249" r:id="rId322"/>
    <p:sldId id="1250" r:id="rId323"/>
    <p:sldId id="1251" r:id="rId324"/>
    <p:sldId id="1252" r:id="rId325"/>
    <p:sldId id="1253" r:id="rId326"/>
    <p:sldId id="1256" r:id="rId327"/>
    <p:sldId id="1255" r:id="rId328"/>
    <p:sldId id="1259" r:id="rId329"/>
    <p:sldId id="1260" r:id="rId330"/>
    <p:sldId id="1261" r:id="rId331"/>
    <p:sldId id="1262" r:id="rId332"/>
    <p:sldId id="1263" r:id="rId333"/>
    <p:sldId id="1264" r:id="rId334"/>
    <p:sldId id="1265" r:id="rId335"/>
    <p:sldId id="1266" r:id="rId336"/>
    <p:sldId id="1267" r:id="rId337"/>
    <p:sldId id="1268" r:id="rId338"/>
    <p:sldId id="1269" r:id="rId339"/>
    <p:sldId id="1270" r:id="rId340"/>
    <p:sldId id="1271" r:id="rId341"/>
    <p:sldId id="1272" r:id="rId342"/>
    <p:sldId id="1273" r:id="rId343"/>
    <p:sldId id="1274" r:id="rId344"/>
    <p:sldId id="1275" r:id="rId345"/>
    <p:sldId id="1276" r:id="rId346"/>
    <p:sldId id="1277" r:id="rId347"/>
    <p:sldId id="1278" r:id="rId348"/>
    <p:sldId id="1279" r:id="rId349"/>
    <p:sldId id="1280" r:id="rId350"/>
    <p:sldId id="1281" r:id="rId351"/>
    <p:sldId id="1282" r:id="rId352"/>
    <p:sldId id="1283" r:id="rId353"/>
    <p:sldId id="1285" r:id="rId354"/>
    <p:sldId id="1284" r:id="rId355"/>
    <p:sldId id="1286" r:id="rId356"/>
    <p:sldId id="1287" r:id="rId357"/>
    <p:sldId id="1288" r:id="rId358"/>
  </p:sldIdLst>
  <p:sldSz cx="10440988" cy="6858000"/>
  <p:notesSz cx="6797675" cy="9926638"/>
  <p:embeddedFontLst>
    <p:embeddedFont>
      <p:font typeface="Calvin" panose="020B0600000101010101"/>
      <p:regular r:id="rId361"/>
    </p:embeddedFont>
    <p:embeddedFont>
      <p:font typeface="Cambria Math" panose="02040503050406030204" pitchFamily="18" charset="0"/>
      <p:regular r:id="rId362"/>
    </p:embeddedFont>
    <p:embeddedFont>
      <p:font typeface="Candara" panose="020E0502030303020204" pitchFamily="34" charset="0"/>
      <p:regular r:id="rId363"/>
      <p:bold r:id="rId364"/>
      <p:italic r:id="rId365"/>
      <p:boldItalic r:id="rId366"/>
    </p:embeddedFont>
    <p:embeddedFont>
      <p:font typeface="Consolas" panose="020B0609020204030204" pitchFamily="49" charset="0"/>
      <p:regular r:id="rId367"/>
      <p:bold r:id="rId368"/>
      <p:italic r:id="rId369"/>
      <p:boldItalic r:id="rId370"/>
    </p:embeddedFont>
    <p:embeddedFont>
      <p:font typeface="Microsoft Sans Serif" panose="020B0604020202020204" pitchFamily="34" charset="0"/>
      <p:regular r:id="rId371"/>
    </p:embeddedFont>
    <p:embeddedFont>
      <p:font typeface="고도 B" panose="02000503000000020004" pitchFamily="2" charset="-127"/>
      <p:regular r:id="rId372"/>
    </p:embeddedFont>
    <p:embeddedFont>
      <p:font typeface="고도 M" panose="02000503000000020004" pitchFamily="2" charset="-127"/>
      <p:regular r:id="rId373"/>
    </p:embeddedFont>
    <p:embeddedFont>
      <p:font typeface="나눔스퀘어 ExtraBold" panose="020B0600000101010101" pitchFamily="50" charset="-127"/>
      <p:bold r:id="rId374"/>
    </p:embeddedFont>
    <p:embeddedFont>
      <p:font typeface="맑은 고딕" panose="020B0503020000020004" pitchFamily="50" charset="-127"/>
      <p:regular r:id="rId375"/>
      <p:bold r:id="rId376"/>
    </p:embeddedFont>
    <p:embeddedFont>
      <p:font typeface="맑은 고딕" panose="020B0503020000020004" pitchFamily="50" charset="-127"/>
      <p:regular r:id="rId375"/>
      <p:bold r:id="rId376"/>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EF0F3"/>
    <a:srgbClr val="FCD0D8"/>
    <a:srgbClr val="CCFFCC"/>
    <a:srgbClr val="FFFFCC"/>
    <a:srgbClr val="E2E2F6"/>
    <a:srgbClr val="00CC66"/>
    <a:srgbClr val="66CCFF"/>
    <a:srgbClr val="FFCCC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70" d="100"/>
          <a:sy n="170" d="100"/>
        </p:scale>
        <p:origin x="1458" y="144"/>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font" Target="fonts/font6.fntdata"/><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commentAuthors" Target="commentAuthors.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font" Target="fonts/font8.fntdata"/><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viewProps" Target="viewProps.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notesMaster" Target="notesMasters/notesMaster1.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font" Target="fonts/font10.fntdata"/><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tableStyles" Target="tableStyles.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font" Target="fonts/font1.fntdata"/><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font" Target="fonts/font12.fntdata"/><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font" Target="fonts/font2.fntdata"/><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font" Target="fonts/font13.fntdata"/><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font" Target="fonts/font3.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font" Target="fonts/font14.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font" Target="fonts/font4.fntdata"/><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font" Target="fonts/font15.fntdata"/><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font" Target="fonts/font5.fntdata"/><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font" Target="fonts/font16.fntdata"/><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font" Target="fonts/font7.fntdata"/><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presProps" Target="presProps.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font" Target="fonts/font9.fntdata"/><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theme" Target="theme/theme1.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handoutMaster" Target="handoutMasters/handoutMaster1.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2.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86.png"/><Relationship Id="rId4" Type="http://schemas.openxmlformats.org/officeDocument/2006/relationships/image" Target="../media/image575.png"/></Relationships>
</file>

<file path=ppt/slides/_rels/slide103.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3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4.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5.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6.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07.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800.png"/><Relationship Id="rId7" Type="http://schemas.openxmlformats.org/officeDocument/2006/relationships/image" Target="../media/image84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08.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png"/><Relationship Id="rId7" Type="http://schemas.openxmlformats.org/officeDocument/2006/relationships/image" Target="../media/image710.png"/><Relationship Id="rId12" Type="http://schemas.openxmlformats.org/officeDocument/2006/relationships/image" Target="../media/image9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09.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84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0.png"/><Relationship Id="rId7" Type="http://schemas.openxmlformats.org/officeDocument/2006/relationships/image" Target="../media/image99.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png"/><Relationship Id="rId4" Type="http://schemas.openxmlformats.org/officeDocument/2006/relationships/image" Target="../media/image123.png"/></Relationships>
</file>

<file path=ppt/slides/_rels/slide1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65.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6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6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 Type="http://schemas.openxmlformats.org/officeDocument/2006/relationships/notesSlide" Target="../notesSlides/notesSlide175.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png"/><Relationship Id="rId19" Type="http://schemas.openxmlformats.org/officeDocument/2006/relationships/image" Target="../media/image172.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176.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7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77.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178.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0.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180.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18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81.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8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18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8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84.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8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85.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18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8.png"/><Relationship Id="rId3" Type="http://schemas.openxmlformats.org/officeDocument/2006/relationships/image" Target="../media/image23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png"/><Relationship Id="rId2" Type="http://schemas.openxmlformats.org/officeDocument/2006/relationships/notesSlide" Target="../notesSlides/notesSlide186.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1.png"/></Relationships>
</file>

<file path=ppt/slides/_rels/slide18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9.png"/><Relationship Id="rId3" Type="http://schemas.openxmlformats.org/officeDocument/2006/relationships/image" Target="../media/image231.png"/><Relationship Id="rId21" Type="http://schemas.openxmlformats.org/officeDocument/2006/relationships/image" Target="../media/image26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187.xml"/><Relationship Id="rId16" Type="http://schemas.openxmlformats.org/officeDocument/2006/relationships/image" Target="../media/image242.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9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9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203.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204.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74.png"/><Relationship Id="rId3" Type="http://schemas.openxmlformats.org/officeDocument/2006/relationships/image" Target="../media/image207.png"/><Relationship Id="rId7" Type="http://schemas.openxmlformats.org/officeDocument/2006/relationships/image" Target="../media/image212.png"/><Relationship Id="rId12" Type="http://schemas.openxmlformats.org/officeDocument/2006/relationships/image" Target="../media/image273.png"/><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6.png"/><Relationship Id="rId5" Type="http://schemas.openxmlformats.org/officeDocument/2006/relationships/image" Target="../media/image209.png"/><Relationship Id="rId10" Type="http://schemas.openxmlformats.org/officeDocument/2006/relationships/image" Target="../media/image215.png"/><Relationship Id="rId4" Type="http://schemas.openxmlformats.org/officeDocument/2006/relationships/image" Target="../media/image208.png"/><Relationship Id="rId9" Type="http://schemas.openxmlformats.org/officeDocument/2006/relationships/image" Target="../media/image214.png"/><Relationship Id="rId14" Type="http://schemas.openxmlformats.org/officeDocument/2006/relationships/image" Target="../media/image275.png"/></Relationships>
</file>

<file path=ppt/slides/_rels/slide205.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3.jpeg"/><Relationship Id="rId7" Type="http://schemas.openxmlformats.org/officeDocument/2006/relationships/image" Target="../media/image278.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4.jpeg"/><Relationship Id="rId9" Type="http://schemas.openxmlformats.org/officeDocument/2006/relationships/image" Target="../media/image280.png"/></Relationships>
</file>

<file path=ppt/slides/_rels/slide206.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3.jpeg"/><Relationship Id="rId7" Type="http://schemas.openxmlformats.org/officeDocument/2006/relationships/image" Target="../media/image287.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07.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07.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3.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78.png"/></Relationships>
</file>

<file path=ppt/slides/_rels/slide208.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08.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3.jpeg"/><Relationship Id="rId14" Type="http://schemas.openxmlformats.org/officeDocument/2006/relationships/image" Target="../media/image280.png"/></Relationships>
</file>

<file path=ppt/slides/_rels/slide20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09.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1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1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1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1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23.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2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3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3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39.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40.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4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59.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63.xml"/><Relationship Id="rId1" Type="http://schemas.openxmlformats.org/officeDocument/2006/relationships/slideLayout" Target="../slideLayouts/slideLayout2.xml"/><Relationship Id="rId4" Type="http://schemas.openxmlformats.org/officeDocument/2006/relationships/image" Target="../media/image358.svg"/></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66.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7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6.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277.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77.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278.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78.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87.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deep_learning_nl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01.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02.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02.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05.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6.xml"/><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10.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11.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11.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12.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12.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13.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13.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14.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14.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15.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15.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17.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1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18.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19.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19.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21.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22.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22.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23.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23.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24.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24.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41.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47.xml"/><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50.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51.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51.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55.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310.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110.png"/></Relationships>
</file>

<file path=ppt/slides/_rels/slide73.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6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www.yes24.com/SearchCorner/Result?domain=ALL&amp;author_yn=Y&amp;query=&amp;auth_no=215185" TargetMode="External"/><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ko.coursera.org/learn/machine-learning" TargetMode="External"/><Relationship Id="rId11" Type="http://schemas.openxmlformats.org/officeDocument/2006/relationships/image" Target="../media/image15.jpeg"/><Relationship Id="rId5" Type="http://schemas.openxmlformats.org/officeDocument/2006/relationships/hyperlink" Target="https://hunkim.github.io/ml/" TargetMode="External"/><Relationship Id="rId10" Type="http://schemas.openxmlformats.org/officeDocument/2006/relationships/image" Target="../media/image14.jpeg"/><Relationship Id="rId4" Type="http://schemas.openxmlformats.org/officeDocument/2006/relationships/image" Target="../media/image11.jpeg"/><Relationship Id="rId9" Type="http://schemas.openxmlformats.org/officeDocument/2006/relationships/image" Target="../media/image13.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4.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5010.png"/></Relationships>
</file>

<file path=ppt/slides/_rels/slide99.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0BFCE766-C0A2-4041-86B7-61D1EA167202}"/>
              </a:ext>
            </a:extLst>
          </p:cNvPr>
          <p:cNvCxnSpPr>
            <a:cxnSpLocks/>
          </p:cNvCxnSpPr>
          <p:nvPr/>
        </p:nvCxnSpPr>
        <p:spPr>
          <a:xfrm flipV="1">
            <a:off x="5926482"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4F7C31F-703F-4E27-B966-261FF25EBF69}"/>
              </a:ext>
            </a:extLst>
          </p:cNvPr>
          <p:cNvCxnSpPr>
            <a:cxnSpLocks/>
          </p:cNvCxnSpPr>
          <p:nvPr/>
        </p:nvCxnSpPr>
        <p:spPr>
          <a:xfrm>
            <a:off x="5926482"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ED1644-84AD-4456-9C68-A0C83FD57EC8}"/>
              </a:ext>
            </a:extLst>
          </p:cNvPr>
          <p:cNvSpPr txBox="1"/>
          <p:nvPr/>
        </p:nvSpPr>
        <p:spPr>
          <a:xfrm>
            <a:off x="574918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5BF4757C-BDAB-4663-94C7-4C189281DFA4}"/>
              </a:ext>
            </a:extLst>
          </p:cNvPr>
          <p:cNvSpPr txBox="1"/>
          <p:nvPr/>
        </p:nvSpPr>
        <p:spPr>
          <a:xfrm>
            <a:off x="719593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1" name="자유형: 도형 30">
            <a:extLst>
              <a:ext uri="{FF2B5EF4-FFF2-40B4-BE49-F238E27FC236}">
                <a16:creationId xmlns:a16="http://schemas.microsoft.com/office/drawing/2014/main" id="{ACF2B4E1-FF25-44FE-A37E-7D982311821B}"/>
              </a:ext>
            </a:extLst>
          </p:cNvPr>
          <p:cNvSpPr/>
          <p:nvPr/>
        </p:nvSpPr>
        <p:spPr>
          <a:xfrm flipH="1">
            <a:off x="6058689" y="281843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EED110B7-8919-4ADF-BE97-F8D94C0F7EC3}"/>
              </a:ext>
            </a:extLst>
          </p:cNvPr>
          <p:cNvCxnSpPr>
            <a:cxnSpLocks/>
          </p:cNvCxnSpPr>
          <p:nvPr/>
        </p:nvCxnSpPr>
        <p:spPr>
          <a:xfrm flipV="1">
            <a:off x="8056711"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6AB2795-E093-4C48-8ABB-CF7F5E690801}"/>
              </a:ext>
            </a:extLst>
          </p:cNvPr>
          <p:cNvCxnSpPr>
            <a:cxnSpLocks/>
          </p:cNvCxnSpPr>
          <p:nvPr/>
        </p:nvCxnSpPr>
        <p:spPr>
          <a:xfrm>
            <a:off x="8056711"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89EC417-A742-45EA-8C5C-13FF207CF3E4}"/>
              </a:ext>
            </a:extLst>
          </p:cNvPr>
          <p:cNvSpPr txBox="1"/>
          <p:nvPr/>
        </p:nvSpPr>
        <p:spPr>
          <a:xfrm>
            <a:off x="787941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FBB2E37-D967-4FC7-831E-BD71EF9EA0C7}"/>
              </a:ext>
            </a:extLst>
          </p:cNvPr>
          <p:cNvSpPr txBox="1"/>
          <p:nvPr/>
        </p:nvSpPr>
        <p:spPr>
          <a:xfrm>
            <a:off x="946017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6" name="자유형: 도형 45">
            <a:extLst>
              <a:ext uri="{FF2B5EF4-FFF2-40B4-BE49-F238E27FC236}">
                <a16:creationId xmlns:a16="http://schemas.microsoft.com/office/drawing/2014/main" id="{8BB2B536-51C6-495A-B3AA-CB06E1F3A645}"/>
              </a:ext>
            </a:extLst>
          </p:cNvPr>
          <p:cNvSpPr/>
          <p:nvPr/>
        </p:nvSpPr>
        <p:spPr>
          <a:xfrm>
            <a:off x="8052348" y="282051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694604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18026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38051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a:solidFill>
                                    <a:schemeClr val="tx1"/>
                                  </a:solidFill>
                                  <a:latin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m:t>
                    </m:r>
                    <m:r>
                      <a:rPr lang="en-US" altLang="ko-KR" sz="3200" b="0" i="0" smtClean="0">
                        <a:solidFill>
                          <a:schemeClr val="tx1"/>
                        </a:solidFill>
                        <a:latin typeface="Cambria Math" panose="02040503050406030204" pitchFamily="18" charset="0"/>
                      </a:rPr>
                      <m:t>1</m:t>
                    </m:r>
                    <m:r>
                      <a:rPr lang="en-US" altLang="ko-KR" sz="3200" b="0" i="0" smtClean="0">
                        <a:solidFill>
                          <a:schemeClr val="tx1"/>
                        </a:solidFill>
                        <a:latin typeface="Cambria Math" panose="02040503050406030204" pitchFamily="18" charset="0"/>
                      </a:rPr>
                      <m:t>−</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1135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1135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60188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60188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1" smtClean="0">
                                    <a:latin typeface="Cambria Math" panose="02040503050406030204" pitchFamily="18" charset="0"/>
                                  </a:rPr>
                                  <m:t>𝑥</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22556"/>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spTree>
    <p:extLst>
      <p:ext uri="{BB962C8B-B14F-4D97-AF65-F5344CB8AC3E}">
        <p14:creationId xmlns:p14="http://schemas.microsoft.com/office/powerpoint/2010/main" val="12282138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9055524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실정에서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165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Tree>
    <p:extLst>
      <p:ext uri="{BB962C8B-B14F-4D97-AF65-F5344CB8AC3E}">
        <p14:creationId xmlns:p14="http://schemas.microsoft.com/office/powerpoint/2010/main" val="24413205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01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749541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83997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83997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1023033" y="3564026"/>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1023033" y="3564026"/>
                <a:ext cx="9072538" cy="2595198"/>
              </a:xfrm>
              <a:prstGeom prst="rect">
                <a:avLst/>
              </a:prstGeom>
              <a:blipFill>
                <a:blip r:embed="rId4"/>
                <a:stretch>
                  <a:fillRect l="-605" t="-1176" b="-305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13427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18343" y="2461850"/>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18343" y="2461850"/>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149218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Tree>
    <p:extLst>
      <p:ext uri="{BB962C8B-B14F-4D97-AF65-F5344CB8AC3E}">
        <p14:creationId xmlns:p14="http://schemas.microsoft.com/office/powerpoint/2010/main" val="3968085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grpSp>
        <p:nvGrpSpPr>
          <p:cNvPr id="136" name="그룹 135">
            <a:extLst>
              <a:ext uri="{FF2B5EF4-FFF2-40B4-BE49-F238E27FC236}">
                <a16:creationId xmlns:a16="http://schemas.microsoft.com/office/drawing/2014/main" id="{48F4DF40-4BDA-4965-B749-4892E6F63E4A}"/>
              </a:ext>
            </a:extLst>
          </p:cNvPr>
          <p:cNvGrpSpPr/>
          <p:nvPr/>
        </p:nvGrpSpPr>
        <p:grpSpPr>
          <a:xfrm>
            <a:off x="2115284" y="1328595"/>
            <a:ext cx="6194138" cy="4876420"/>
            <a:chOff x="2115284" y="1328595"/>
            <a:chExt cx="6194138" cy="4876420"/>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grpSp>
    </p:spTree>
    <p:extLst>
      <p:ext uri="{BB962C8B-B14F-4D97-AF65-F5344CB8AC3E}">
        <p14:creationId xmlns:p14="http://schemas.microsoft.com/office/powerpoint/2010/main" val="2957750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2025042"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m:rPr>
                              <m:sty m:val="p"/>
                            </m:rPr>
                            <a:rPr lang="en-US" altLang="ko-KR" sz="2000" i="1">
                              <a:solidFill>
                                <a:schemeClr val="tx1"/>
                              </a:solidFill>
                              <a:latin typeface="Cambria Math" panose="02040503050406030204" pitchFamily="18" charset="0"/>
                            </a:rPr>
                            <m:t>Y</m:t>
                          </m:r>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3384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868174"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a:solidFill>
                            <a:schemeClr val="tx1"/>
                          </a:solidFill>
                          <a:latin typeface="Cambria Math" panose="02040503050406030204" pitchFamily="18" charset="0"/>
                        </a:rPr>
                        <m:t>(</m:t>
                      </m:r>
                      <m:r>
                        <m:rPr>
                          <m:sty m:val="p"/>
                        </m:rPr>
                        <a:rPr lang="en-US" altLang="ko-KR" sz="2400" b="1" i="1">
                          <a:solidFill>
                            <a:schemeClr val="tx1"/>
                          </a:solidFill>
                          <a:latin typeface="Cambria Math" panose="02040503050406030204" pitchFamily="18" charset="0"/>
                        </a:rPr>
                        <m:t>Y</m:t>
                      </m:r>
                      <m:r>
                        <a:rPr lang="en-US" altLang="ko-KR" sz="2400" b="1" i="1" smtClean="0">
                          <a:solidFill>
                            <a:schemeClr val="tx1"/>
                          </a:solidFill>
                          <a:latin typeface="Cambria Math" panose="02040503050406030204" pitchFamily="18" charset="0"/>
                        </a:rPr>
                        <m:t> </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868174"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317173"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𝑾</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317173"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870160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927063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908104"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0.8</m:t>
                                          </m:r>
                                        </m:e>
                                        <m:e>
                                          <m:r>
                                            <a:rPr lang="en-US" altLang="ko-KR" sz="2000" i="1">
                                              <a:solidFill>
                                                <a:schemeClr val="tx1"/>
                                              </a:solidFill>
                                              <a:latin typeface="Cambria Math" panose="02040503050406030204" pitchFamily="18" charset="0"/>
                                            </a:rPr>
                                            <m:t>0.7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0.2</m:t>
                                          </m:r>
                                        </m:e>
                                        <m:e>
                                          <m:r>
                                            <a:rPr lang="en-US" altLang="ko-KR" sz="2000" i="1">
                                              <a:solidFill>
                                                <a:schemeClr val="tx1"/>
                                              </a:solidFill>
                                              <a:latin typeface="Cambria Math" panose="02040503050406030204" pitchFamily="18" charset="0"/>
                                            </a:rPr>
                                            <m:t>0.1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1465" y="3910660"/>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934912" cy="984885"/>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400">
                <a:hlinkClick r:id="rId3"/>
              </a:rPr>
              <a:t>https://github.com/imguru-mooc/deep_learning_nlp</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196254" y="2964209"/>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epochs=10,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23278" y="132327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23278" y="132327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447438" y="5006436"/>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962462" y="1978410"/>
            <a:ext cx="1233837" cy="2673722"/>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719036" y="549895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374209" y="3098218"/>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289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513870" y="4107837"/>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013700" y="2817541"/>
            <a:ext cx="1799373" cy="2200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407523" cy="6223755"/>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𝑥</m:t>
                    </m:r>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b="0" i="1" smtClean="0">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b="0" i="0" smtClean="0">
                        <a:solidFill>
                          <a:srgbClr val="000000"/>
                        </a:solidFill>
                        <a:latin typeface="Cambria Math" panose="02040503050406030204" pitchFamily="18" charset="0"/>
                        <a:ea typeface="Cambria Math" panose="02040503050406030204" pitchFamily="18" charset="0"/>
                      </a:rPr>
                      <m:t>)</m:t>
                    </m:r>
                  </m:oMath>
                </a14:m>
                <a:r>
                  <a:rPr lang="en-US" altLang="ko-KR">
                    <a:solidFill>
                      <a:srgbClr val="FFFFFF"/>
                    </a:solidFill>
                    <a:latin typeface="Cambria Math" panose="02040503050406030204" pitchFamily="18" charset="0"/>
                    <a:ea typeface="Cambria Math" panose="02040503050406030204" pitchFamily="18" charset="0"/>
                  </a:rPr>
                  <a:t>x=y ̂" − y"  = −(y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407523" cy="6223755"/>
              </a:xfrm>
              <a:prstGeom prst="rect">
                <a:avLst/>
              </a:prstGeom>
              <a:blipFill>
                <a:blip r:embed="rId4"/>
                <a:stretch>
                  <a:fillRect l="-47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06048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696461" cy="4768870"/>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r>
                  <a:rPr lang="en-US" altLang="ko-KR" sz="1800">
                    <a:solidFill>
                      <a:srgbClr val="FFFFFF"/>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800" b="0" i="0"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smtClean="0">
                        <a:solidFill>
                          <a:srgbClr val="000000"/>
                        </a:solidFill>
                        <a:latin typeface="Cambria Math" panose="02040503050406030204" pitchFamily="18" charset="0"/>
                        <a:ea typeface="Cambria Math" panose="02040503050406030204" pitchFamily="18" charset="0"/>
                      </a:rPr>
                      <m:t>)</m:t>
                    </m:r>
                  </m:oMath>
                </a14:m>
                <a:r>
                  <a:rPr lang="en-US" altLang="ko-KR" sz="1800">
                    <a:solidFill>
                      <a:srgbClr val="FFFFFF"/>
                    </a:solidFill>
                    <a:latin typeface="Cambria Math" panose="02040503050406030204" pitchFamily="18" charset="0"/>
                    <a:ea typeface="Cambria Math" panose="02040503050406030204" pitchFamily="18" charset="0"/>
                  </a:rPr>
                  <a:t>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 −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696461" cy="4768870"/>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3"/>
                <a:stretch>
                  <a:fillRect l="-2232"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594510"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594510" cy="1569660"/>
              </a:xfrm>
              <a:prstGeom prst="rect">
                <a:avLst/>
              </a:prstGeom>
              <a:blipFill>
                <a:blip r:embed="rId4"/>
                <a:stretch>
                  <a:fillRect l="-2542" t="-3101" r="-1864"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2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540054"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540054"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30402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30402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870384"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r>
                      <a:rPr lang="en-US" altLang="ko-KR" sz="1400" b="0" i="0" smtClean="0">
                        <a:solidFill>
                          <a:schemeClr val="tx1"/>
                        </a:solidFill>
                        <a:latin typeface="Cambria Math" panose="02040503050406030204" pitchFamily="18" charset="0"/>
                      </a:rPr>
                      <m:t>−(</m:t>
                    </m:r>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r>
                      <a:rPr lang="en-US" altLang="ko-KR" sz="1400" b="0" i="1" smtClean="0">
                        <a:solidFill>
                          <a:schemeClr val="tx1"/>
                        </a:solidFill>
                        <a:latin typeface="Cambria Math" panose="02040503050406030204" pitchFamily="18" charset="0"/>
                      </a:rPr>
                      <m:t>)</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870384" cy="307777"/>
              </a:xfrm>
              <a:prstGeom prst="rect">
                <a:avLst/>
              </a:prstGeom>
              <a:blipFill>
                <a:blip r:embed="rId10"/>
                <a:stretch>
                  <a:fillRect l="-977"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721066"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721066" cy="409086"/>
              </a:xfrm>
              <a:prstGeom prst="rect">
                <a:avLst/>
              </a:prstGeom>
              <a:blipFill>
                <a:blip r:embed="rId11"/>
                <a:stretch>
                  <a:fillRect l="-673"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43047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430474" cy="409086"/>
              </a:xfrm>
              <a:prstGeom prst="rect">
                <a:avLst/>
              </a:prstGeom>
              <a:blipFill>
                <a:blip r:embed="rId12"/>
                <a:stretch>
                  <a:fillRect l="-752" r="-251"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파이썬으로 배우는 자연어 처리 인 액션">
            <a:extLst>
              <a:ext uri="{FF2B5EF4-FFF2-40B4-BE49-F238E27FC236}">
                <a16:creationId xmlns:a16="http://schemas.microsoft.com/office/drawing/2014/main" id="{0DBF0DCB-826A-4ECF-AE5C-68A5F2730B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286" y="3362081"/>
            <a:ext cx="1276026" cy="1672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한국어 임베딩">
            <a:extLst>
              <a:ext uri="{FF2B5EF4-FFF2-40B4-BE49-F238E27FC236}">
                <a16:creationId xmlns:a16="http://schemas.microsoft.com/office/drawing/2014/main" id="{2F34F247-8DDA-4DA6-8D41-A4BA57B288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8699" y="3362081"/>
            <a:ext cx="1357804" cy="169725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822638" y="6030017"/>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5"/>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6"/>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8"/>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F93A9DD8-E156-4D02-851F-5EB1B341AD5E}"/>
              </a:ext>
            </a:extLst>
          </p:cNvPr>
          <p:cNvSpPr/>
          <p:nvPr/>
        </p:nvSpPr>
        <p:spPr>
          <a:xfrm>
            <a:off x="1026212" y="5112669"/>
            <a:ext cx="304842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텐서플로와 머신러닝으로 시작하는 자연어 처리</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전창욱</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최태균</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조중현 저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위키북스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15</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5" name="직사각형 14">
            <a:extLst>
              <a:ext uri="{FF2B5EF4-FFF2-40B4-BE49-F238E27FC236}">
                <a16:creationId xmlns:a16="http://schemas.microsoft.com/office/drawing/2014/main" id="{8359EF49-1E62-46AB-9054-091FCFC6DE98}"/>
              </a:ext>
            </a:extLst>
          </p:cNvPr>
          <p:cNvSpPr/>
          <p:nvPr/>
        </p:nvSpPr>
        <p:spPr>
          <a:xfrm>
            <a:off x="4289055" y="5112668"/>
            <a:ext cx="213986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한국어 임베딩</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이기창 저</a:t>
            </a:r>
            <a:r>
              <a:rPr lang="en-US" altLang="ko-KR" sz="1100">
                <a:solidFill>
                  <a:srgbClr val="333333"/>
                </a:solidFill>
                <a:latin typeface="Malgun Gothic" panose="020B0503020000020004" pitchFamily="50" charset="-127"/>
                <a:ea typeface="Malgun Gothic" panose="020B0503020000020004" pitchFamily="50" charset="-127"/>
              </a:rPr>
              <a:t>/NAVER Chatbot Model </a:t>
            </a:r>
            <a:r>
              <a:rPr lang="ko-KR" altLang="en-US" sz="1100">
                <a:solidFill>
                  <a:srgbClr val="333333"/>
                </a:solidFill>
                <a:latin typeface="Malgun Gothic" panose="020B0503020000020004" pitchFamily="50" charset="-127"/>
                <a:ea typeface="Malgun Gothic" panose="020B0503020000020004" pitchFamily="50" charset="-127"/>
              </a:rPr>
              <a:t>감수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에이콘출판사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09</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26</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6" name="직사각형 15">
            <a:extLst>
              <a:ext uri="{FF2B5EF4-FFF2-40B4-BE49-F238E27FC236}">
                <a16:creationId xmlns:a16="http://schemas.microsoft.com/office/drawing/2014/main" id="{ACC0E6D4-35E9-432F-81F9-2C736D0468FC}"/>
              </a:ext>
            </a:extLst>
          </p:cNvPr>
          <p:cNvSpPr/>
          <p:nvPr/>
        </p:nvSpPr>
        <p:spPr>
          <a:xfrm>
            <a:off x="7275983" y="5112668"/>
            <a:ext cx="2903067"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파이썬으로 배우는 자연어 처리 인 홉슨 </a:t>
            </a:r>
            <a:r>
              <a:rPr lang="ko-KR" altLang="en-US" sz="1100">
                <a:solidFill>
                  <a:srgbClr val="333333"/>
                </a:solidFill>
                <a:latin typeface="Consolas" panose="020B0609020204030204" pitchFamily="49" charset="0"/>
                <a:ea typeface="Malgun Gothic" panose="020B0503020000020004" pitchFamily="50" charset="-127"/>
              </a:rPr>
              <a:t>레인</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하네스 막스 하프케</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콜 하워드 저</a:t>
            </a:r>
            <a:r>
              <a:rPr lang="en-US" altLang="ko-KR" sz="1100">
                <a:solidFill>
                  <a:srgbClr val="333333"/>
                </a:solidFill>
                <a:latin typeface="Consolas" panose="020B0609020204030204" pitchFamily="49" charset="0"/>
                <a:ea typeface="Malgun Gothic" panose="020B0503020000020004" pitchFamily="50" charset="-127"/>
              </a:rPr>
              <a:t>/</a:t>
            </a:r>
            <a:r>
              <a:rPr lang="ko-KR" altLang="en-US" sz="1100">
                <a:solidFill>
                  <a:srgbClr val="333333"/>
                </a:solidFill>
                <a:latin typeface="Consolas" panose="020B0609020204030204" pitchFamily="49" charset="0"/>
                <a:ea typeface="Malgun Gothic" panose="020B0503020000020004" pitchFamily="50" charset="-127"/>
              </a:rPr>
              <a:t>류광 역 </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제이펍 </a:t>
            </a:r>
            <a:r>
              <a:rPr lang="en-US" altLang="ko-KR" sz="1100">
                <a:solidFill>
                  <a:srgbClr val="333333"/>
                </a:solidFill>
                <a:latin typeface="Consolas" panose="020B0609020204030204" pitchFamily="49" charset="0"/>
                <a:ea typeface="Malgun Gothic" panose="020B0503020000020004" pitchFamily="50" charset="-127"/>
              </a:rPr>
              <a:t>| 2020</a:t>
            </a:r>
            <a:r>
              <a:rPr lang="ko-KR" altLang="en-US" sz="1100">
                <a:solidFill>
                  <a:srgbClr val="333333"/>
                </a:solidFill>
                <a:latin typeface="Consolas" panose="020B0609020204030204" pitchFamily="49" charset="0"/>
                <a:ea typeface="Malgun Gothic" panose="020B0503020000020004" pitchFamily="50" charset="-127"/>
              </a:rPr>
              <a:t>년 </a:t>
            </a:r>
            <a:r>
              <a:rPr lang="en-US" altLang="ko-KR" sz="1100">
                <a:solidFill>
                  <a:srgbClr val="333333"/>
                </a:solidFill>
                <a:latin typeface="Consolas" panose="020B0609020204030204" pitchFamily="49" charset="0"/>
                <a:ea typeface="Malgun Gothic" panose="020B0503020000020004" pitchFamily="50" charset="-127"/>
              </a:rPr>
              <a:t>03</a:t>
            </a:r>
            <a:r>
              <a:rPr lang="ko-KR" altLang="en-US" sz="1100">
                <a:solidFill>
                  <a:srgbClr val="333333"/>
                </a:solidFill>
                <a:latin typeface="Consolas" panose="020B0609020204030204" pitchFamily="49" charset="0"/>
                <a:ea typeface="Malgun Gothic" panose="020B0503020000020004" pitchFamily="50" charset="-127"/>
              </a:rPr>
              <a:t>월 </a:t>
            </a:r>
            <a:r>
              <a:rPr lang="en-US" altLang="ko-KR" sz="1100">
                <a:solidFill>
                  <a:srgbClr val="333333"/>
                </a:solidFill>
                <a:latin typeface="Consolas" panose="020B0609020204030204" pitchFamily="49" charset="0"/>
                <a:ea typeface="Malgun Gothic" panose="020B0503020000020004" pitchFamily="50" charset="-127"/>
              </a:rPr>
              <a:t>04</a:t>
            </a:r>
            <a:r>
              <a:rPr lang="ko-KR" altLang="en-US" sz="1100">
                <a:solidFill>
                  <a:srgbClr val="333333"/>
                </a:solidFill>
                <a:latin typeface="Consolas" panose="020B0609020204030204" pitchFamily="49" charset="0"/>
                <a:ea typeface="Malgun Gothic" panose="020B0503020000020004" pitchFamily="50" charset="-127"/>
              </a:rPr>
              <a:t>일 </a:t>
            </a:r>
            <a:endParaRPr lang="ko-KR" altLang="en-US" sz="1100"/>
          </a:p>
        </p:txBody>
      </p:sp>
      <p:pic>
        <p:nvPicPr>
          <p:cNvPr id="1030" name="Picture 6" descr="텐서플로와 머신러닝으로 시작하는 자연어 처리">
            <a:extLst>
              <a:ext uri="{FF2B5EF4-FFF2-40B4-BE49-F238E27FC236}">
                <a16:creationId xmlns:a16="http://schemas.microsoft.com/office/drawing/2014/main" id="{0FCF1BBC-E577-4F60-9527-5F6E9FBF2B8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35261" y="3362081"/>
            <a:ext cx="1357804" cy="175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of</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of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of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846144" y="4054210"/>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931717"/>
            <a:ext cx="3605553" cy="2029556"/>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11" idx="0"/>
          </p:cNvCxnSpPr>
          <p:nvPr/>
        </p:nvCxnSpPr>
        <p:spPr>
          <a:xfrm flipV="1">
            <a:off x="2780379" y="1721779"/>
            <a:ext cx="5654066"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696187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57125</TotalTime>
  <Words>31951</Words>
  <Application>Microsoft Office PowerPoint</Application>
  <PresentationFormat>사용자 지정</PresentationFormat>
  <Paragraphs>6421</Paragraphs>
  <Slides>356</Slides>
  <Notes>356</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356</vt:i4>
      </vt:variant>
    </vt:vector>
  </HeadingPairs>
  <TitlesOfParts>
    <vt:vector size="371" baseType="lpstr">
      <vt:lpstr>고도 M</vt:lpstr>
      <vt:lpstr>Consolas</vt:lpstr>
      <vt:lpstr>Wingdings</vt:lpstr>
      <vt:lpstr>맑은 고딕</vt:lpstr>
      <vt:lpstr>굴림</vt:lpstr>
      <vt:lpstr>Calvin</vt:lpstr>
      <vt:lpstr>Microsoft Sans Serif</vt:lpstr>
      <vt:lpstr>Cambria Math</vt:lpstr>
      <vt:lpstr>나눔스퀘어 ExtraBold</vt:lpstr>
      <vt:lpstr>Arial</vt:lpstr>
      <vt:lpstr>고도 B</vt:lpstr>
      <vt:lpstr>Candara</vt:lpstr>
      <vt:lpstr>맑은 고딕</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대현</cp:lastModifiedBy>
  <cp:revision>3147</cp:revision>
  <dcterms:created xsi:type="dcterms:W3CDTF">2008-02-04T08:04:25Z</dcterms:created>
  <dcterms:modified xsi:type="dcterms:W3CDTF">2020-09-05T23:32:37Z</dcterms:modified>
</cp:coreProperties>
</file>